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8" r:id="rId3"/>
    <p:sldId id="256" r:id="rId4"/>
    <p:sldId id="262" r:id="rId5"/>
    <p:sldId id="260" r:id="rId6"/>
    <p:sldId id="275" r:id="rId7"/>
    <p:sldId id="257" r:id="rId8"/>
    <p:sldId id="261" r:id="rId9"/>
    <p:sldId id="274" r:id="rId10"/>
    <p:sldId id="278" r:id="rId11"/>
    <p:sldId id="267" r:id="rId12"/>
    <p:sldId id="276" r:id="rId13"/>
    <p:sldId id="259" r:id="rId14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A12B"/>
    <a:srgbClr val="3060D8"/>
    <a:srgbClr val="ECF9FB"/>
    <a:srgbClr val="0143A7"/>
    <a:srgbClr val="005EFA"/>
    <a:srgbClr val="88C9FA"/>
    <a:srgbClr val="FFFFFF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3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63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2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00009"/>
          <p:cNvPicPr>
            <a:picLocks noChangeAspect="1"/>
          </p:cNvPicPr>
          <p:nvPr userDrawn="1"/>
        </p:nvPicPr>
        <p:blipFill>
          <a:blip r:embed="rId2">
            <a:alphaModFix amt="70000"/>
            <a:lum bright="-6000" contrast="24000"/>
          </a:blip>
          <a:stretch>
            <a:fillRect/>
          </a:stretch>
        </p:blipFill>
        <p:spPr>
          <a:xfrm>
            <a:off x="-19194145" y="-682625"/>
            <a:ext cx="42828210" cy="7807325"/>
          </a:xfrm>
          <a:prstGeom prst="rect">
            <a:avLst/>
          </a:prstGeom>
        </p:spPr>
      </p:pic>
      <p:pic>
        <p:nvPicPr>
          <p:cNvPr id="7" name="图片 6" descr="蒙版组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42535" y="-949325"/>
            <a:ext cx="10253345" cy="9860280"/>
          </a:xfrm>
          <a:prstGeom prst="rect">
            <a:avLst/>
          </a:prstGeom>
        </p:spPr>
      </p:pic>
      <p:pic>
        <p:nvPicPr>
          <p:cNvPr id="12" name="图片 11" descr="软件所logo标准组合 [转换]-02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705" y="5808345"/>
            <a:ext cx="2171700" cy="431800"/>
          </a:xfrm>
          <a:prstGeom prst="rect">
            <a:avLst/>
          </a:prstGeom>
        </p:spPr>
      </p:pic>
      <p:pic>
        <p:nvPicPr>
          <p:cNvPr id="9" name="图片 8" descr="OSPP-中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705" y="462915"/>
            <a:ext cx="1747520" cy="420370"/>
          </a:xfrm>
          <a:prstGeom prst="rect">
            <a:avLst/>
          </a:prstGeom>
        </p:spPr>
      </p:pic>
      <p:pic>
        <p:nvPicPr>
          <p:cNvPr id="3" name="图片 2" descr="资源 1@4x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94685" y="5916245"/>
            <a:ext cx="986907" cy="2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94"/>
          <p:cNvPicPr>
            <a:picLocks noChangeAspect="1"/>
          </p:cNvPicPr>
          <p:nvPr userDrawn="1"/>
        </p:nvPicPr>
        <p:blipFill>
          <a:blip r:embed="rId2">
            <a:alphaModFix amt="70000"/>
            <a:lum bright="-6000" contrast="24000"/>
          </a:blip>
          <a:stretch>
            <a:fillRect/>
          </a:stretch>
        </p:blipFill>
        <p:spPr>
          <a:xfrm flipH="1">
            <a:off x="-8481695" y="-377190"/>
            <a:ext cx="40810815" cy="7439660"/>
          </a:xfrm>
          <a:prstGeom prst="rect">
            <a:avLst/>
          </a:prstGeom>
        </p:spPr>
      </p:pic>
      <p:pic>
        <p:nvPicPr>
          <p:cNvPr id="4" name="图片 3" descr="19"/>
          <p:cNvPicPr>
            <a:picLocks noChangeAspect="1"/>
          </p:cNvPicPr>
          <p:nvPr userDrawn="1"/>
        </p:nvPicPr>
        <p:blipFill>
          <a:blip r:embed="rId3">
            <a:alphaModFix amt="54000"/>
            <a:lum bright="12000" contrast="52000"/>
          </a:blip>
          <a:stretch>
            <a:fillRect/>
          </a:stretch>
        </p:blipFill>
        <p:spPr>
          <a:xfrm>
            <a:off x="172085" y="940435"/>
            <a:ext cx="5266690" cy="5266690"/>
          </a:xfrm>
          <a:prstGeom prst="rect">
            <a:avLst/>
          </a:prstGeom>
        </p:spPr>
      </p:pic>
      <p:pic>
        <p:nvPicPr>
          <p:cNvPr id="3" name="图片 2" descr="1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5745" y="746760"/>
            <a:ext cx="5193030" cy="519303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2156460" y="2576513"/>
            <a:ext cx="16040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chemeClr val="bg1">
                    <a:lumMod val="95000"/>
                  </a:schemeClr>
                </a:solidFill>
              </a:rPr>
              <a:t>目录</a:t>
            </a:r>
            <a:endParaRPr lang="zh-CN" altLang="en-US" sz="48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6523990" y="1047115"/>
            <a:ext cx="692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tx1">
                    <a:lumMod val="65000"/>
                    <a:lumOff val="35000"/>
                  </a:schemeClr>
                </a:solidFill>
                <a:latin typeface="DINPro-Bold" panose="02000503030000020004" charset="0"/>
                <a:cs typeface="DINPro-Bold" panose="02000503030000020004" charset="0"/>
              </a:rPr>
              <a:t>01</a:t>
            </a:r>
            <a:endParaRPr lang="en-US" altLang="zh-CN" sz="3600">
              <a:solidFill>
                <a:schemeClr val="tx1">
                  <a:lumMod val="65000"/>
                  <a:lumOff val="35000"/>
                </a:schemeClr>
              </a:solidFill>
              <a:latin typeface="DINPro-Bold" panose="02000503030000020004" charset="0"/>
              <a:cs typeface="DINPro-Bold" panose="02000503030000020004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523990" y="2219325"/>
            <a:ext cx="692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tx1">
                    <a:lumMod val="65000"/>
                    <a:lumOff val="35000"/>
                  </a:schemeClr>
                </a:solidFill>
                <a:latin typeface="DINPro-Bold" panose="02000503030000020004" charset="0"/>
                <a:cs typeface="DINPro-Bold" panose="02000503030000020004" charset="0"/>
              </a:rPr>
              <a:t>02</a:t>
            </a:r>
            <a:endParaRPr lang="en-US" altLang="zh-CN" sz="3600">
              <a:solidFill>
                <a:schemeClr val="tx1">
                  <a:lumMod val="65000"/>
                  <a:lumOff val="35000"/>
                </a:schemeClr>
              </a:solidFill>
              <a:latin typeface="DINPro-Bold" panose="02000503030000020004" charset="0"/>
              <a:cs typeface="DINPro-Bold" panose="02000503030000020004" charset="0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6523990" y="3391535"/>
            <a:ext cx="692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tx1">
                    <a:lumMod val="65000"/>
                    <a:lumOff val="35000"/>
                  </a:schemeClr>
                </a:solidFill>
                <a:latin typeface="DINPro-Bold" panose="02000503030000020004" charset="0"/>
                <a:cs typeface="DINPro-Bold" panose="02000503030000020004" charset="0"/>
              </a:rPr>
              <a:t>03</a:t>
            </a:r>
            <a:endParaRPr lang="en-US" altLang="zh-CN" sz="3600">
              <a:solidFill>
                <a:schemeClr val="tx1">
                  <a:lumMod val="65000"/>
                  <a:lumOff val="35000"/>
                </a:schemeClr>
              </a:solidFill>
              <a:latin typeface="DINPro-Bold" panose="02000503030000020004" charset="0"/>
              <a:cs typeface="DINPro-Bold" panose="02000503030000020004" charset="0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523990" y="4563745"/>
            <a:ext cx="692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tx1">
                    <a:lumMod val="65000"/>
                    <a:lumOff val="35000"/>
                  </a:schemeClr>
                </a:solidFill>
                <a:latin typeface="DINPro-Bold" panose="02000503030000020004" charset="0"/>
                <a:cs typeface="DINPro-Bold" panose="02000503030000020004" charset="0"/>
              </a:rPr>
              <a:t>04</a:t>
            </a:r>
            <a:endParaRPr lang="en-US" altLang="zh-CN" sz="3600">
              <a:solidFill>
                <a:schemeClr val="tx1">
                  <a:lumMod val="65000"/>
                  <a:lumOff val="35000"/>
                </a:schemeClr>
              </a:solidFill>
              <a:latin typeface="DINPro-Bold" panose="02000503030000020004" charset="0"/>
              <a:cs typeface="DINPro-Bold" panose="0200050303000002000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0094"/>
          <p:cNvPicPr>
            <a:picLocks noChangeAspect="1"/>
          </p:cNvPicPr>
          <p:nvPr userDrawn="1"/>
        </p:nvPicPr>
        <p:blipFill>
          <a:blip r:embed="rId2">
            <a:alphaModFix amt="70000"/>
            <a:lum bright="-6000" contrast="30000"/>
          </a:blip>
          <a:stretch>
            <a:fillRect/>
          </a:stretch>
        </p:blipFill>
        <p:spPr>
          <a:xfrm flipH="1">
            <a:off x="-10414635" y="-377190"/>
            <a:ext cx="40810815" cy="7439025"/>
          </a:xfrm>
          <a:prstGeom prst="rect">
            <a:avLst/>
          </a:prstGeom>
        </p:spPr>
      </p:pic>
      <p:sp>
        <p:nvSpPr>
          <p:cNvPr id="9" name="圆角矩形 8"/>
          <p:cNvSpPr/>
          <p:nvPr userDrawn="1"/>
        </p:nvSpPr>
        <p:spPr>
          <a:xfrm>
            <a:off x="1669415" y="1868805"/>
            <a:ext cx="2362200" cy="2608580"/>
          </a:xfrm>
          <a:prstGeom prst="roundRect">
            <a:avLst>
              <a:gd name="adj" fmla="val 9032"/>
            </a:avLst>
          </a:prstGeom>
          <a:noFill/>
          <a:ln w="101600">
            <a:solidFill>
              <a:srgbClr val="0143A7">
                <a:alpha val="3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0925" y="1463675"/>
            <a:ext cx="3660775" cy="36607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94"/>
          <p:cNvPicPr>
            <a:picLocks noChangeAspect="1"/>
          </p:cNvPicPr>
          <p:nvPr userDrawn="1"/>
        </p:nvPicPr>
        <p:blipFill>
          <a:blip r:embed="rId2">
            <a:alphaModFix amt="70000"/>
            <a:lum bright="-6000" contrast="30000"/>
          </a:blip>
          <a:stretch>
            <a:fillRect/>
          </a:stretch>
        </p:blipFill>
        <p:spPr>
          <a:xfrm>
            <a:off x="-18202275" y="-377190"/>
            <a:ext cx="40810815" cy="7439025"/>
          </a:xfrm>
          <a:prstGeom prst="rect">
            <a:avLst/>
          </a:prstGeom>
        </p:spPr>
      </p:pic>
      <p:sp>
        <p:nvSpPr>
          <p:cNvPr id="9" name="圆角矩形 8"/>
          <p:cNvSpPr/>
          <p:nvPr userDrawn="1"/>
        </p:nvSpPr>
        <p:spPr>
          <a:xfrm>
            <a:off x="7623175" y="1868805"/>
            <a:ext cx="2362200" cy="2608580"/>
          </a:xfrm>
          <a:prstGeom prst="roundRect">
            <a:avLst>
              <a:gd name="adj" fmla="val 9677"/>
            </a:avLst>
          </a:prstGeom>
          <a:noFill/>
          <a:ln w="101600">
            <a:solidFill>
              <a:srgbClr val="0143A7">
                <a:alpha val="3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6970395" y="1463675"/>
            <a:ext cx="3660775" cy="36607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94"/>
          <p:cNvPicPr>
            <a:picLocks noChangeAspect="1"/>
          </p:cNvPicPr>
          <p:nvPr userDrawn="1"/>
        </p:nvPicPr>
        <p:blipFill>
          <a:blip r:embed="rId2">
            <a:alphaModFix amt="70000"/>
            <a:lum bright="-6000" contrast="30000"/>
          </a:blip>
          <a:stretch>
            <a:fillRect/>
          </a:stretch>
        </p:blipFill>
        <p:spPr>
          <a:xfrm>
            <a:off x="-18202275" y="-377190"/>
            <a:ext cx="40810815" cy="7439025"/>
          </a:xfrm>
          <a:prstGeom prst="rect">
            <a:avLst/>
          </a:prstGeom>
        </p:spPr>
      </p:pic>
      <p:pic>
        <p:nvPicPr>
          <p:cNvPr id="11" name="图片 10" descr="鍝佺墝锛堢ぞ鍖烘姤鍚嶏級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98278" y="1470660"/>
            <a:ext cx="4195445" cy="49028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94"/>
          <p:cNvPicPr>
            <a:picLocks noChangeAspect="1"/>
          </p:cNvPicPr>
          <p:nvPr userDrawn="1"/>
        </p:nvPicPr>
        <p:blipFill>
          <a:blip r:embed="rId2">
            <a:alphaModFix amt="70000"/>
            <a:lum bright="-6000" contrast="30000"/>
          </a:blip>
          <a:stretch>
            <a:fillRect/>
          </a:stretch>
        </p:blipFill>
        <p:spPr>
          <a:xfrm>
            <a:off x="-18202275" y="-377190"/>
            <a:ext cx="40810815" cy="7439025"/>
          </a:xfrm>
          <a:prstGeom prst="rect">
            <a:avLst/>
          </a:prstGeom>
        </p:spPr>
      </p:pic>
      <p:pic>
        <p:nvPicPr>
          <p:cNvPr id="12" name="图片 11" descr="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8890" y="-960755"/>
            <a:ext cx="6624955" cy="93713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94"/>
          <p:cNvPicPr>
            <a:picLocks noChangeAspect="1"/>
          </p:cNvPicPr>
          <p:nvPr userDrawn="1"/>
        </p:nvPicPr>
        <p:blipFill>
          <a:blip r:embed="rId2">
            <a:alphaModFix amt="70000"/>
            <a:lum bright="-6000" contrast="30000"/>
          </a:blip>
          <a:stretch>
            <a:fillRect/>
          </a:stretch>
        </p:blipFill>
        <p:spPr>
          <a:xfrm>
            <a:off x="-18202275" y="-377190"/>
            <a:ext cx="40810815" cy="7439025"/>
          </a:xfrm>
          <a:prstGeom prst="rect">
            <a:avLst/>
          </a:prstGeom>
        </p:spPr>
      </p:pic>
      <p:pic>
        <p:nvPicPr>
          <p:cNvPr id="5" name="图片 4" descr="516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65925" y="523875"/>
            <a:ext cx="4395470" cy="65932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94"/>
          <p:cNvPicPr>
            <a:picLocks noChangeAspect="1"/>
          </p:cNvPicPr>
          <p:nvPr userDrawn="1"/>
        </p:nvPicPr>
        <p:blipFill>
          <a:blip r:embed="rId2">
            <a:alphaModFix amt="50000"/>
            <a:lum bright="-18000" contrast="42000"/>
          </a:blip>
          <a:stretch>
            <a:fillRect/>
          </a:stretch>
        </p:blipFill>
        <p:spPr>
          <a:xfrm flipH="1" flipV="1">
            <a:off x="-11483340" y="-377190"/>
            <a:ext cx="44485560" cy="8108950"/>
          </a:xfrm>
          <a:prstGeom prst="rect">
            <a:avLst/>
          </a:prstGeom>
        </p:spPr>
      </p:pic>
      <p:pic>
        <p:nvPicPr>
          <p:cNvPr id="12" name="图片 11" descr="软件所logo标准组合 [转换]-02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705" y="5808345"/>
            <a:ext cx="2171700" cy="431800"/>
          </a:xfrm>
          <a:prstGeom prst="rect">
            <a:avLst/>
          </a:prstGeom>
        </p:spPr>
      </p:pic>
      <p:pic>
        <p:nvPicPr>
          <p:cNvPr id="13" name="图片 12" descr="OSPP-中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4705" y="462915"/>
            <a:ext cx="1747520" cy="420370"/>
          </a:xfrm>
          <a:prstGeom prst="rect">
            <a:avLst/>
          </a:prstGeom>
        </p:spPr>
      </p:pic>
      <p:pic>
        <p:nvPicPr>
          <p:cNvPr id="7" name="图片 6" descr="蒙版组 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042535" y="-949325"/>
            <a:ext cx="10253345" cy="9860280"/>
          </a:xfrm>
          <a:prstGeom prst="rect">
            <a:avLst/>
          </a:prstGeom>
        </p:spPr>
      </p:pic>
      <p:pic>
        <p:nvPicPr>
          <p:cNvPr id="3" name="图片 2" descr="资源 1@4x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94685" y="5916245"/>
            <a:ext cx="986907" cy="2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00094"/>
          <p:cNvPicPr>
            <a:picLocks noChangeAspect="1"/>
          </p:cNvPicPr>
          <p:nvPr userDrawn="1"/>
        </p:nvPicPr>
        <p:blipFill>
          <a:blip r:embed="rId2">
            <a:alphaModFix amt="70000"/>
            <a:lum bright="-6000" contrast="30000"/>
          </a:blip>
          <a:stretch>
            <a:fillRect/>
          </a:stretch>
        </p:blipFill>
        <p:spPr>
          <a:xfrm>
            <a:off x="-18202275" y="-377190"/>
            <a:ext cx="40810815" cy="743902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tags" Target="../tags/tag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60.xml"/><Relationship Id="rId20" Type="http://schemas.openxmlformats.org/officeDocument/2006/relationships/tags" Target="../tags/tag59.xml"/><Relationship Id="rId2" Type="http://schemas.openxmlformats.org/officeDocument/2006/relationships/tags" Target="../tags/tag41.xml"/><Relationship Id="rId19" Type="http://schemas.openxmlformats.org/officeDocument/2006/relationships/tags" Target="../tags/tag58.xml"/><Relationship Id="rId18" Type="http://schemas.openxmlformats.org/officeDocument/2006/relationships/tags" Target="../tags/tag57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tags" Target="../tags/tag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6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6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3" Type="http://schemas.openxmlformats.org/officeDocument/2006/relationships/slideLayout" Target="../slideLayouts/slideLayout6.xml"/><Relationship Id="rId22" Type="http://schemas.openxmlformats.org/officeDocument/2006/relationships/tags" Target="../tags/tag37.xml"/><Relationship Id="rId21" Type="http://schemas.openxmlformats.org/officeDocument/2006/relationships/tags" Target="../tags/tag36.xml"/><Relationship Id="rId20" Type="http://schemas.openxmlformats.org/officeDocument/2006/relationships/tags" Target="../tags/tag35.xml"/><Relationship Id="rId2" Type="http://schemas.openxmlformats.org/officeDocument/2006/relationships/tags" Target="../tags/tag17.xml"/><Relationship Id="rId19" Type="http://schemas.openxmlformats.org/officeDocument/2006/relationships/tags" Target="../tags/tag34.xml"/><Relationship Id="rId18" Type="http://schemas.openxmlformats.org/officeDocument/2006/relationships/tags" Target="../tags/tag33.xml"/><Relationship Id="rId17" Type="http://schemas.openxmlformats.org/officeDocument/2006/relationships/tags" Target="../tags/tag32.xml"/><Relationship Id="rId16" Type="http://schemas.openxmlformats.org/officeDocument/2006/relationships/tags" Target="../tags/tag31.xml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723265" y="1520190"/>
            <a:ext cx="5528945" cy="1767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7780" indent="-17145" algn="just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XXX</a:t>
            </a: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社区开源之夏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17780" indent="-17145" algn="just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宣讲介绍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3582" y="3709670"/>
            <a:ext cx="5981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宣讲嘉宾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/Title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" name="文本框 42"/>
          <p:cNvSpPr txBox="1"/>
          <p:nvPr/>
        </p:nvSpPr>
        <p:spPr>
          <a:xfrm>
            <a:off x="723582" y="5651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请输入文字内容</a:t>
            </a:r>
            <a:endParaRPr lang="zh-CN" altLang="en-US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7" name="组合 66"/>
          <p:cNvGrpSpPr/>
          <p:nvPr>
            <p:custDataLst>
              <p:tags r:id="rId1"/>
            </p:custDataLst>
          </p:nvPr>
        </p:nvGrpSpPr>
        <p:grpSpPr>
          <a:xfrm rot="0">
            <a:off x="5088255" y="2014855"/>
            <a:ext cx="692150" cy="611505"/>
            <a:chOff x="9983" y="2781"/>
            <a:chExt cx="1090" cy="963"/>
          </a:xfrm>
        </p:grpSpPr>
        <p:sp>
          <p:nvSpPr>
            <p:cNvPr id="68" name="椭圆 67"/>
            <p:cNvSpPr/>
            <p:nvPr>
              <p:custDataLst>
                <p:tags r:id="rId2"/>
              </p:custDataLst>
            </p:nvPr>
          </p:nvSpPr>
          <p:spPr>
            <a:xfrm>
              <a:off x="9983" y="2781"/>
              <a:ext cx="963" cy="963"/>
            </a:xfrm>
            <a:prstGeom prst="ellipse">
              <a:avLst/>
            </a:prstGeom>
            <a:solidFill>
              <a:srgbClr val="0143A7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>
              <p:custDataLst>
                <p:tags r:id="rId3"/>
              </p:custDataLst>
            </p:nvPr>
          </p:nvSpPr>
          <p:spPr>
            <a:xfrm>
              <a:off x="10073" y="2883"/>
              <a:ext cx="100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solidFill>
                    <a:schemeClr val="bg1">
                      <a:lumMod val="95000"/>
                    </a:schemeClr>
                  </a:solidFill>
                  <a:latin typeface="DINPro-Black" panose="02000503030000020004" charset="0"/>
                  <a:cs typeface="DINPro-Black" panose="02000503030000020004" charset="0"/>
                </a:rPr>
                <a:t>01</a:t>
              </a:r>
              <a:endParaRPr lang="en-US" altLang="zh-CN" sz="2400">
                <a:solidFill>
                  <a:schemeClr val="bg1">
                    <a:lumMod val="95000"/>
                  </a:schemeClr>
                </a:solidFill>
                <a:latin typeface="DINPro-Black" panose="02000503030000020004" charset="0"/>
                <a:cs typeface="DINPro-Black" panose="02000503030000020004" charset="0"/>
              </a:endParaRPr>
            </a:p>
          </p:txBody>
        </p:sp>
      </p:grpSp>
      <p:sp>
        <p:nvSpPr>
          <p:cNvPr id="70" name="圆角矩形 69"/>
          <p:cNvSpPr/>
          <p:nvPr>
            <p:custDataLst>
              <p:tags r:id="rId4"/>
            </p:custDataLst>
          </p:nvPr>
        </p:nvSpPr>
        <p:spPr>
          <a:xfrm rot="20400000">
            <a:off x="5062855" y="4221480"/>
            <a:ext cx="92710" cy="75819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1" name="组合 70"/>
          <p:cNvGrpSpPr/>
          <p:nvPr>
            <p:custDataLst>
              <p:tags r:id="rId5"/>
            </p:custDataLst>
          </p:nvPr>
        </p:nvGrpSpPr>
        <p:grpSpPr>
          <a:xfrm rot="0">
            <a:off x="4590415" y="3527425"/>
            <a:ext cx="692150" cy="611505"/>
            <a:chOff x="9983" y="2781"/>
            <a:chExt cx="1090" cy="963"/>
          </a:xfrm>
        </p:grpSpPr>
        <p:sp>
          <p:nvSpPr>
            <p:cNvPr id="72" name="椭圆 71"/>
            <p:cNvSpPr/>
            <p:nvPr>
              <p:custDataLst>
                <p:tags r:id="rId6"/>
              </p:custDataLst>
            </p:nvPr>
          </p:nvSpPr>
          <p:spPr>
            <a:xfrm>
              <a:off x="9983" y="2781"/>
              <a:ext cx="963" cy="963"/>
            </a:xfrm>
            <a:prstGeom prst="ellipse">
              <a:avLst/>
            </a:prstGeom>
            <a:solidFill>
              <a:srgbClr val="0143A7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文本框 72"/>
            <p:cNvSpPr txBox="1"/>
            <p:nvPr>
              <p:custDataLst>
                <p:tags r:id="rId7"/>
              </p:custDataLst>
            </p:nvPr>
          </p:nvSpPr>
          <p:spPr>
            <a:xfrm>
              <a:off x="10073" y="2883"/>
              <a:ext cx="100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solidFill>
                    <a:schemeClr val="bg1">
                      <a:lumMod val="95000"/>
                    </a:schemeClr>
                  </a:solidFill>
                  <a:latin typeface="DINPro-Black" panose="02000503030000020004" charset="0"/>
                  <a:cs typeface="DINPro-Black" panose="02000503030000020004" charset="0"/>
                </a:rPr>
                <a:t>02</a:t>
              </a:r>
              <a:endParaRPr lang="en-US" altLang="zh-CN" sz="2400">
                <a:solidFill>
                  <a:schemeClr val="bg1">
                    <a:lumMod val="95000"/>
                  </a:schemeClr>
                </a:solidFill>
                <a:latin typeface="DINPro-Black" panose="02000503030000020004" charset="0"/>
                <a:cs typeface="DINPro-Black" panose="02000503030000020004" charset="0"/>
              </a:endParaRPr>
            </a:p>
          </p:txBody>
        </p:sp>
      </p:grpSp>
      <p:grpSp>
        <p:nvGrpSpPr>
          <p:cNvPr id="74" name="组合 73"/>
          <p:cNvGrpSpPr/>
          <p:nvPr>
            <p:custDataLst>
              <p:tags r:id="rId8"/>
            </p:custDataLst>
          </p:nvPr>
        </p:nvGrpSpPr>
        <p:grpSpPr>
          <a:xfrm rot="0">
            <a:off x="5086350" y="5039995"/>
            <a:ext cx="692150" cy="611505"/>
            <a:chOff x="9983" y="2781"/>
            <a:chExt cx="1090" cy="963"/>
          </a:xfrm>
        </p:grpSpPr>
        <p:sp>
          <p:nvSpPr>
            <p:cNvPr id="75" name="椭圆 74"/>
            <p:cNvSpPr/>
            <p:nvPr>
              <p:custDataLst>
                <p:tags r:id="rId9"/>
              </p:custDataLst>
            </p:nvPr>
          </p:nvSpPr>
          <p:spPr>
            <a:xfrm>
              <a:off x="9983" y="2781"/>
              <a:ext cx="963" cy="963"/>
            </a:xfrm>
            <a:prstGeom prst="ellipse">
              <a:avLst/>
            </a:prstGeom>
            <a:solidFill>
              <a:srgbClr val="0143A7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文本框 75"/>
            <p:cNvSpPr txBox="1"/>
            <p:nvPr>
              <p:custDataLst>
                <p:tags r:id="rId10"/>
              </p:custDataLst>
            </p:nvPr>
          </p:nvSpPr>
          <p:spPr>
            <a:xfrm>
              <a:off x="10073" y="2883"/>
              <a:ext cx="100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solidFill>
                    <a:schemeClr val="bg1">
                      <a:lumMod val="95000"/>
                    </a:schemeClr>
                  </a:solidFill>
                  <a:latin typeface="DINPro-Black" panose="02000503030000020004" charset="0"/>
                  <a:cs typeface="DINPro-Black" panose="02000503030000020004" charset="0"/>
                </a:rPr>
                <a:t>03</a:t>
              </a:r>
              <a:endParaRPr lang="en-US" altLang="zh-CN" sz="2400">
                <a:solidFill>
                  <a:schemeClr val="bg1">
                    <a:lumMod val="95000"/>
                  </a:schemeClr>
                </a:solidFill>
                <a:latin typeface="DINPro-Black" panose="02000503030000020004" charset="0"/>
                <a:cs typeface="DINPro-Black" panose="02000503030000020004" charset="0"/>
              </a:endParaRPr>
            </a:p>
          </p:txBody>
        </p:sp>
      </p:grpSp>
      <p:sp>
        <p:nvSpPr>
          <p:cNvPr id="77" name="圆角矩形 76"/>
          <p:cNvSpPr/>
          <p:nvPr>
            <p:custDataLst>
              <p:tags r:id="rId11"/>
            </p:custDataLst>
          </p:nvPr>
        </p:nvSpPr>
        <p:spPr>
          <a:xfrm rot="1200000" flipV="1">
            <a:off x="5073015" y="2710180"/>
            <a:ext cx="92710" cy="75311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8" name="组合 77"/>
          <p:cNvGrpSpPr/>
          <p:nvPr>
            <p:custDataLst>
              <p:tags r:id="rId12"/>
            </p:custDataLst>
          </p:nvPr>
        </p:nvGrpSpPr>
        <p:grpSpPr>
          <a:xfrm rot="0">
            <a:off x="1271905" y="2014855"/>
            <a:ext cx="2774950" cy="953135"/>
            <a:chOff x="1139" y="3342"/>
            <a:chExt cx="4370" cy="1501"/>
          </a:xfrm>
        </p:grpSpPr>
        <p:sp>
          <p:nvSpPr>
            <p:cNvPr id="79" name="文本框 78"/>
            <p:cNvSpPr txBox="1"/>
            <p:nvPr>
              <p:custDataLst>
                <p:tags r:id="rId13"/>
              </p:custDataLst>
            </p:nvPr>
          </p:nvSpPr>
          <p:spPr>
            <a:xfrm>
              <a:off x="1139" y="3342"/>
              <a:ext cx="3000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请输入小标题</a:t>
              </a:r>
              <a:endPara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14"/>
              </p:custDataLst>
            </p:nvPr>
          </p:nvSpPr>
          <p:spPr>
            <a:xfrm>
              <a:off x="1139" y="4021"/>
              <a:ext cx="437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请输入文字内容文字内容文字内容文字</a:t>
              </a:r>
              <a:endPara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1" name="组合 80"/>
          <p:cNvGrpSpPr/>
          <p:nvPr>
            <p:custDataLst>
              <p:tags r:id="rId15"/>
            </p:custDataLst>
          </p:nvPr>
        </p:nvGrpSpPr>
        <p:grpSpPr>
          <a:xfrm rot="0">
            <a:off x="1271905" y="5037455"/>
            <a:ext cx="2774315" cy="953135"/>
            <a:chOff x="1139" y="3342"/>
            <a:chExt cx="4369" cy="1501"/>
          </a:xfrm>
        </p:grpSpPr>
        <p:sp>
          <p:nvSpPr>
            <p:cNvPr id="82" name="文本框 81"/>
            <p:cNvSpPr txBox="1"/>
            <p:nvPr>
              <p:custDataLst>
                <p:tags r:id="rId16"/>
              </p:custDataLst>
            </p:nvPr>
          </p:nvSpPr>
          <p:spPr>
            <a:xfrm>
              <a:off x="1139" y="3342"/>
              <a:ext cx="3000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请输入小标题</a:t>
              </a:r>
              <a:endPara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3" name="文本框 82"/>
            <p:cNvSpPr txBox="1"/>
            <p:nvPr>
              <p:custDataLst>
                <p:tags r:id="rId17"/>
              </p:custDataLst>
            </p:nvPr>
          </p:nvSpPr>
          <p:spPr>
            <a:xfrm>
              <a:off x="1139" y="4021"/>
              <a:ext cx="436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请输入文字内容文字内容文字内容文字</a:t>
              </a:r>
              <a:endPara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4" name="组合 83"/>
          <p:cNvGrpSpPr/>
          <p:nvPr>
            <p:custDataLst>
              <p:tags r:id="rId18"/>
            </p:custDataLst>
          </p:nvPr>
        </p:nvGrpSpPr>
        <p:grpSpPr>
          <a:xfrm rot="0">
            <a:off x="1271905" y="3526155"/>
            <a:ext cx="2774950" cy="953135"/>
            <a:chOff x="1139" y="3342"/>
            <a:chExt cx="4370" cy="1501"/>
          </a:xfrm>
        </p:grpSpPr>
        <p:sp>
          <p:nvSpPr>
            <p:cNvPr id="85" name="文本框 84"/>
            <p:cNvSpPr txBox="1"/>
            <p:nvPr>
              <p:custDataLst>
                <p:tags r:id="rId19"/>
              </p:custDataLst>
            </p:nvPr>
          </p:nvSpPr>
          <p:spPr>
            <a:xfrm>
              <a:off x="1139" y="3342"/>
              <a:ext cx="3000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请输入小标题</a:t>
              </a:r>
              <a:endPara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20"/>
              </p:custDataLst>
            </p:nvPr>
          </p:nvSpPr>
          <p:spPr>
            <a:xfrm>
              <a:off x="1139" y="4021"/>
              <a:ext cx="437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请输入文字内容文字内容文字内容文字</a:t>
              </a:r>
              <a:endPara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custDataLst>
      <p:tags r:id="rId2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723582" y="5651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请输入文字内容</a:t>
            </a:r>
            <a:endParaRPr lang="zh-CN" altLang="en-US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290945" y="1559560"/>
            <a:ext cx="4636135" cy="4947920"/>
            <a:chOff x="1139" y="2456"/>
            <a:chExt cx="7301" cy="7792"/>
          </a:xfrm>
        </p:grpSpPr>
        <p:grpSp>
          <p:nvGrpSpPr>
            <p:cNvPr id="5" name="组合 4"/>
            <p:cNvGrpSpPr/>
            <p:nvPr/>
          </p:nvGrpSpPr>
          <p:grpSpPr>
            <a:xfrm>
              <a:off x="1139" y="2456"/>
              <a:ext cx="676" cy="569"/>
              <a:chOff x="1488" y="2456"/>
              <a:chExt cx="676" cy="569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1488" y="2456"/>
                <a:ext cx="544" cy="544"/>
              </a:xfrm>
              <a:prstGeom prst="ellipse">
                <a:avLst/>
              </a:prstGeom>
              <a:solidFill>
                <a:srgbClr val="3060D8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819" y="2680"/>
                <a:ext cx="345" cy="345"/>
              </a:xfrm>
              <a:prstGeom prst="ellipse">
                <a:avLst/>
              </a:prstGeom>
              <a:solidFill>
                <a:srgbClr val="F3A12B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2504" y="2792"/>
              <a:ext cx="2073" cy="68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文本内容</a:t>
              </a: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2280" y="2600"/>
              <a:ext cx="6160" cy="7648"/>
            </a:xfrm>
            <a:prstGeom prst="roundRect">
              <a:avLst>
                <a:gd name="adj" fmla="val 2126"/>
              </a:avLst>
            </a:prstGeom>
            <a:noFill/>
            <a:ln w="31750">
              <a:solidFill>
                <a:schemeClr val="accent1">
                  <a:lumMod val="75000"/>
                  <a:alpha val="7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50265" y="1559560"/>
            <a:ext cx="4636135" cy="4947920"/>
            <a:chOff x="1139" y="2456"/>
            <a:chExt cx="7301" cy="7792"/>
          </a:xfrm>
        </p:grpSpPr>
        <p:grpSp>
          <p:nvGrpSpPr>
            <p:cNvPr id="13" name="组合 12"/>
            <p:cNvGrpSpPr/>
            <p:nvPr/>
          </p:nvGrpSpPr>
          <p:grpSpPr>
            <a:xfrm>
              <a:off x="1139" y="2456"/>
              <a:ext cx="676" cy="569"/>
              <a:chOff x="1488" y="2456"/>
              <a:chExt cx="676" cy="569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1488" y="2456"/>
                <a:ext cx="544" cy="544"/>
              </a:xfrm>
              <a:prstGeom prst="ellipse">
                <a:avLst/>
              </a:prstGeom>
              <a:solidFill>
                <a:srgbClr val="3060D8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1819" y="2680"/>
                <a:ext cx="345" cy="345"/>
              </a:xfrm>
              <a:prstGeom prst="ellipse">
                <a:avLst/>
              </a:prstGeom>
              <a:solidFill>
                <a:srgbClr val="F3A12B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2504" y="2792"/>
              <a:ext cx="2073" cy="68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文本内容</a:t>
              </a: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2280" y="2600"/>
              <a:ext cx="6160" cy="7648"/>
            </a:xfrm>
            <a:prstGeom prst="roundRect">
              <a:avLst>
                <a:gd name="adj" fmla="val 2126"/>
              </a:avLst>
            </a:prstGeom>
            <a:noFill/>
            <a:ln w="31750">
              <a:solidFill>
                <a:schemeClr val="accent1">
                  <a:lumMod val="75000"/>
                  <a:alpha val="7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683895" y="2326640"/>
            <a:ext cx="6137275" cy="1102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7780" indent="-17145" algn="just"/>
            <a:r>
              <a:rPr lang="en-US" altLang="zh-CN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Thanks</a:t>
            </a:r>
            <a:endParaRPr lang="en-US" altLang="zh-CN" sz="6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7388860" y="10871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文字标题一</a:t>
            </a:r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7388860" y="226060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文字标题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二</a:t>
            </a:r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7388860" y="343408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文字标题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三</a:t>
            </a:r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7388860" y="46075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文字标题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四</a:t>
            </a:r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7388860" y="150304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文字内容内容内容内容内容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7388860" y="267335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文字内容内容内容内容内容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7388860" y="384365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文字内容内容内容内容内容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7388860" y="501396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文字内容内容内容内容内容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8475980" y="2790825"/>
            <a:ext cx="923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solidFill>
                  <a:schemeClr val="bg1">
                    <a:lumMod val="95000"/>
                  </a:schemeClr>
                </a:solidFill>
                <a:latin typeface="DINPro-Bold" panose="02000503030000020004" charset="0"/>
                <a:cs typeface="DINPro-Bold" panose="02000503030000020004" charset="0"/>
              </a:rPr>
              <a:t>01</a:t>
            </a:r>
            <a:endParaRPr lang="en-US" altLang="zh-CN" sz="4800">
              <a:solidFill>
                <a:schemeClr val="bg1">
                  <a:lumMod val="95000"/>
                </a:schemeClr>
              </a:solidFill>
              <a:latin typeface="DINPro-Bold" panose="02000503030000020004" charset="0"/>
              <a:cs typeface="DINPro-Bold" panose="020005030300000200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18222" y="217487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chemeClr val="tx1">
                    <a:lumMod val="65000"/>
                    <a:lumOff val="35000"/>
                  </a:schemeClr>
                </a:solidFill>
              </a:rPr>
              <a:t>文字标题</a:t>
            </a:r>
            <a:endParaRPr lang="zh-CN" altLang="en-US" sz="4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150302" y="3027045"/>
            <a:ext cx="520065" cy="762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8222" y="3581400"/>
            <a:ext cx="4906645" cy="657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文字内容文字内容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文字内容文字内容文字内容文字内容文字内容文字内容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23582" y="5651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请输入文字内容</a:t>
            </a:r>
            <a:endParaRPr lang="zh-CN" altLang="en-US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23265" y="3001010"/>
            <a:ext cx="2226310" cy="953135"/>
            <a:chOff x="1139" y="3342"/>
            <a:chExt cx="3506" cy="1501"/>
          </a:xfrm>
        </p:grpSpPr>
        <p:sp>
          <p:nvSpPr>
            <p:cNvPr id="3" name="文本框 2"/>
            <p:cNvSpPr txBox="1"/>
            <p:nvPr/>
          </p:nvSpPr>
          <p:spPr>
            <a:xfrm>
              <a:off x="1139" y="3342"/>
              <a:ext cx="3000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请输入小标题</a:t>
              </a:r>
              <a:endPara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139" y="4021"/>
              <a:ext cx="350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请输入文字内容文字内容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文字内容文字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094470" y="4409440"/>
            <a:ext cx="2226310" cy="953135"/>
            <a:chOff x="1139" y="3342"/>
            <a:chExt cx="3506" cy="1501"/>
          </a:xfrm>
        </p:grpSpPr>
        <p:sp>
          <p:nvSpPr>
            <p:cNvPr id="8" name="文本框 7"/>
            <p:cNvSpPr txBox="1"/>
            <p:nvPr/>
          </p:nvSpPr>
          <p:spPr>
            <a:xfrm>
              <a:off x="1139" y="3342"/>
              <a:ext cx="3000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请输入小标题</a:t>
              </a:r>
              <a:endPara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39" y="4021"/>
              <a:ext cx="350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请输入文字内容文字内容</a:t>
              </a:r>
              <a:endPara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文字内容文字</a:t>
              </a:r>
              <a:endPara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093835" y="1592580"/>
            <a:ext cx="2226310" cy="953135"/>
            <a:chOff x="1139" y="3342"/>
            <a:chExt cx="3506" cy="1501"/>
          </a:xfrm>
        </p:grpSpPr>
        <p:sp>
          <p:nvSpPr>
            <p:cNvPr id="11" name="文本框 10"/>
            <p:cNvSpPr txBox="1"/>
            <p:nvPr/>
          </p:nvSpPr>
          <p:spPr>
            <a:xfrm>
              <a:off x="1139" y="3342"/>
              <a:ext cx="3000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请输入小标题</a:t>
              </a:r>
              <a:endPara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39" y="4021"/>
              <a:ext cx="350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请输入文字内容文字内容</a:t>
              </a:r>
              <a:endPara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文字内容文字</a:t>
              </a:r>
              <a:endPara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23582" y="5651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请输入文字内容</a:t>
            </a:r>
            <a:endParaRPr lang="zh-CN" altLang="en-US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290945" y="1559560"/>
            <a:ext cx="4636135" cy="4947920"/>
            <a:chOff x="1139" y="2456"/>
            <a:chExt cx="7301" cy="7792"/>
          </a:xfrm>
        </p:grpSpPr>
        <p:grpSp>
          <p:nvGrpSpPr>
            <p:cNvPr id="5" name="组合 4"/>
            <p:cNvGrpSpPr/>
            <p:nvPr/>
          </p:nvGrpSpPr>
          <p:grpSpPr>
            <a:xfrm>
              <a:off x="1139" y="2456"/>
              <a:ext cx="676" cy="569"/>
              <a:chOff x="1488" y="2456"/>
              <a:chExt cx="676" cy="569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1488" y="2456"/>
                <a:ext cx="544" cy="544"/>
              </a:xfrm>
              <a:prstGeom prst="ellipse">
                <a:avLst/>
              </a:prstGeom>
              <a:solidFill>
                <a:srgbClr val="3060D8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1819" y="2680"/>
                <a:ext cx="345" cy="345"/>
              </a:xfrm>
              <a:prstGeom prst="ellipse">
                <a:avLst/>
              </a:prstGeom>
              <a:solidFill>
                <a:srgbClr val="F3A12B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2504" y="2792"/>
              <a:ext cx="2073" cy="68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文本内容</a:t>
              </a: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2280" y="2600"/>
              <a:ext cx="6160" cy="7648"/>
            </a:xfrm>
            <a:prstGeom prst="roundRect">
              <a:avLst>
                <a:gd name="adj" fmla="val 2126"/>
              </a:avLst>
            </a:prstGeom>
            <a:noFill/>
            <a:ln w="31750">
              <a:solidFill>
                <a:schemeClr val="accent1">
                  <a:lumMod val="75000"/>
                  <a:alpha val="7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50265" y="1559560"/>
            <a:ext cx="4636135" cy="4947920"/>
            <a:chOff x="1139" y="2456"/>
            <a:chExt cx="7301" cy="7792"/>
          </a:xfrm>
        </p:grpSpPr>
        <p:grpSp>
          <p:nvGrpSpPr>
            <p:cNvPr id="13" name="组合 12"/>
            <p:cNvGrpSpPr/>
            <p:nvPr/>
          </p:nvGrpSpPr>
          <p:grpSpPr>
            <a:xfrm>
              <a:off x="1139" y="2456"/>
              <a:ext cx="676" cy="569"/>
              <a:chOff x="1488" y="2456"/>
              <a:chExt cx="676" cy="569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1488" y="2456"/>
                <a:ext cx="544" cy="544"/>
              </a:xfrm>
              <a:prstGeom prst="ellipse">
                <a:avLst/>
              </a:prstGeom>
              <a:solidFill>
                <a:srgbClr val="3060D8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1819" y="2680"/>
                <a:ext cx="345" cy="345"/>
              </a:xfrm>
              <a:prstGeom prst="ellipse">
                <a:avLst/>
              </a:prstGeom>
              <a:solidFill>
                <a:srgbClr val="F3A12B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2504" y="2792"/>
              <a:ext cx="2073" cy="68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文本内容</a:t>
              </a: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2280" y="2600"/>
              <a:ext cx="6160" cy="7648"/>
            </a:xfrm>
            <a:prstGeom prst="roundRect">
              <a:avLst>
                <a:gd name="adj" fmla="val 2126"/>
              </a:avLst>
            </a:prstGeom>
            <a:noFill/>
            <a:ln w="31750">
              <a:solidFill>
                <a:schemeClr val="accent1">
                  <a:lumMod val="75000"/>
                  <a:alpha val="7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829935" y="196151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chemeClr val="tx1">
                    <a:lumMod val="65000"/>
                    <a:lumOff val="35000"/>
                  </a:schemeClr>
                </a:solidFill>
              </a:rPr>
              <a:t>文字标题</a:t>
            </a:r>
            <a:endParaRPr lang="zh-CN" altLang="en-US" sz="4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944235" y="2813685"/>
            <a:ext cx="520065" cy="762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29935" y="3368040"/>
            <a:ext cx="4906645" cy="657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文字内容文字内容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文字内容文字内容文字内容文字内容文字内容文字内容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00300" y="2790825"/>
            <a:ext cx="923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solidFill>
                  <a:schemeClr val="bg1">
                    <a:lumMod val="95000"/>
                  </a:schemeClr>
                </a:solidFill>
                <a:latin typeface="DINPro-Bold" panose="02000503030000020004" charset="0"/>
                <a:cs typeface="DINPro-Bold" panose="02000503030000020004" charset="0"/>
              </a:rPr>
              <a:t>02</a:t>
            </a:r>
            <a:endParaRPr lang="en-US" altLang="zh-CN" sz="4800">
              <a:solidFill>
                <a:schemeClr val="bg1">
                  <a:lumMod val="95000"/>
                </a:schemeClr>
              </a:solidFill>
              <a:latin typeface="DINPro-Bold" panose="02000503030000020004" charset="0"/>
              <a:cs typeface="DINPro-Bold" panose="020005030300000200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23582" y="5651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请输入文字内容</a:t>
            </a:r>
            <a:endParaRPr lang="zh-CN" altLang="en-US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5901690" y="1828165"/>
            <a:ext cx="4413885" cy="3975100"/>
            <a:chOff x="9294" y="2543"/>
            <a:chExt cx="6951" cy="6260"/>
          </a:xfrm>
        </p:grpSpPr>
        <p:grpSp>
          <p:nvGrpSpPr>
            <p:cNvPr id="5" name="组合 4"/>
            <p:cNvGrpSpPr/>
            <p:nvPr>
              <p:custDataLst>
                <p:tags r:id="rId2"/>
              </p:custDataLst>
            </p:nvPr>
          </p:nvGrpSpPr>
          <p:grpSpPr>
            <a:xfrm>
              <a:off x="9294" y="2543"/>
              <a:ext cx="1090" cy="963"/>
              <a:chOff x="9983" y="2781"/>
              <a:chExt cx="1090" cy="963"/>
            </a:xfrm>
          </p:grpSpPr>
          <p:sp>
            <p:nvSpPr>
              <p:cNvPr id="3" name="椭圆 2"/>
              <p:cNvSpPr/>
              <p:nvPr>
                <p:custDataLst>
                  <p:tags r:id="rId3"/>
                </p:custDataLst>
              </p:nvPr>
            </p:nvSpPr>
            <p:spPr>
              <a:xfrm>
                <a:off x="9983" y="2781"/>
                <a:ext cx="963" cy="963"/>
              </a:xfrm>
              <a:prstGeom prst="ellipse">
                <a:avLst/>
              </a:prstGeom>
              <a:solidFill>
                <a:srgbClr val="0143A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" name="文本框 3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0073" y="2883"/>
                <a:ext cx="1000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>
                    <a:solidFill>
                      <a:schemeClr val="bg1">
                        <a:lumMod val="95000"/>
                      </a:schemeClr>
                    </a:solidFill>
                    <a:latin typeface="DINPro-Black" panose="02000503030000020004" charset="0"/>
                    <a:cs typeface="DINPro-Black" panose="02000503030000020004" charset="0"/>
                  </a:rPr>
                  <a:t>01</a:t>
                </a:r>
                <a:endParaRPr lang="en-US" altLang="zh-CN" sz="2400">
                  <a:solidFill>
                    <a:schemeClr val="bg1">
                      <a:lumMod val="95000"/>
                    </a:schemeClr>
                  </a:solidFill>
                  <a:latin typeface="DINPro-Black" panose="02000503030000020004" charset="0"/>
                  <a:cs typeface="DINPro-Black" panose="02000503030000020004" charset="0"/>
                </a:endParaRPr>
              </a:p>
            </p:txBody>
          </p:sp>
        </p:grpSp>
        <p:sp>
          <p:nvSpPr>
            <p:cNvPr id="9" name="圆角矩形 8"/>
            <p:cNvSpPr/>
            <p:nvPr>
              <p:custDataLst>
                <p:tags r:id="rId5"/>
              </p:custDataLst>
            </p:nvPr>
          </p:nvSpPr>
          <p:spPr>
            <a:xfrm rot="20400000">
              <a:off x="10266" y="3591"/>
              <a:ext cx="146" cy="1194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>
              <p:custDataLst>
                <p:tags r:id="rId6"/>
              </p:custDataLst>
            </p:nvPr>
          </p:nvGrpSpPr>
          <p:grpSpPr>
            <a:xfrm>
              <a:off x="10402" y="4925"/>
              <a:ext cx="1090" cy="963"/>
              <a:chOff x="9983" y="2781"/>
              <a:chExt cx="1090" cy="963"/>
            </a:xfrm>
          </p:grpSpPr>
          <p:sp>
            <p:nvSpPr>
              <p:cNvPr id="11" name="椭圆 10"/>
              <p:cNvSpPr/>
              <p:nvPr>
                <p:custDataLst>
                  <p:tags r:id="rId7"/>
                </p:custDataLst>
              </p:nvPr>
            </p:nvSpPr>
            <p:spPr>
              <a:xfrm>
                <a:off x="9983" y="2781"/>
                <a:ext cx="963" cy="963"/>
              </a:xfrm>
              <a:prstGeom prst="ellipse">
                <a:avLst/>
              </a:prstGeom>
              <a:solidFill>
                <a:srgbClr val="0143A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文本框 11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0073" y="2883"/>
                <a:ext cx="1000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>
                    <a:solidFill>
                      <a:schemeClr val="bg1">
                        <a:lumMod val="95000"/>
                      </a:schemeClr>
                    </a:solidFill>
                    <a:latin typeface="DINPro-Black" panose="02000503030000020004" charset="0"/>
                    <a:cs typeface="DINPro-Black" panose="02000503030000020004" charset="0"/>
                  </a:rPr>
                  <a:t>02</a:t>
                </a:r>
                <a:endParaRPr lang="en-US" altLang="zh-CN" sz="2400">
                  <a:solidFill>
                    <a:schemeClr val="bg1">
                      <a:lumMod val="95000"/>
                    </a:schemeClr>
                  </a:solidFill>
                  <a:latin typeface="DINPro-Black" panose="02000503030000020004" charset="0"/>
                  <a:cs typeface="DINPro-Black" panose="02000503030000020004" charset="0"/>
                </a:endParaRPr>
              </a:p>
            </p:txBody>
          </p:sp>
        </p:grpSp>
        <p:grpSp>
          <p:nvGrpSpPr>
            <p:cNvPr id="13" name="组合 12"/>
            <p:cNvGrpSpPr/>
            <p:nvPr>
              <p:custDataLst>
                <p:tags r:id="rId9"/>
              </p:custDataLst>
            </p:nvPr>
          </p:nvGrpSpPr>
          <p:grpSpPr>
            <a:xfrm>
              <a:off x="9294" y="7307"/>
              <a:ext cx="1090" cy="963"/>
              <a:chOff x="9983" y="2781"/>
              <a:chExt cx="1090" cy="963"/>
            </a:xfrm>
          </p:grpSpPr>
          <p:sp>
            <p:nvSpPr>
              <p:cNvPr id="14" name="椭圆 13"/>
              <p:cNvSpPr/>
              <p:nvPr>
                <p:custDataLst>
                  <p:tags r:id="rId10"/>
                </p:custDataLst>
              </p:nvPr>
            </p:nvSpPr>
            <p:spPr>
              <a:xfrm>
                <a:off x="9983" y="2781"/>
                <a:ext cx="963" cy="963"/>
              </a:xfrm>
              <a:prstGeom prst="ellipse">
                <a:avLst/>
              </a:prstGeom>
              <a:solidFill>
                <a:srgbClr val="0143A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0073" y="2883"/>
                <a:ext cx="1000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>
                    <a:solidFill>
                      <a:schemeClr val="bg1">
                        <a:lumMod val="95000"/>
                      </a:schemeClr>
                    </a:solidFill>
                    <a:latin typeface="DINPro-Black" panose="02000503030000020004" charset="0"/>
                    <a:cs typeface="DINPro-Black" panose="02000503030000020004" charset="0"/>
                  </a:rPr>
                  <a:t>03</a:t>
                </a:r>
                <a:endParaRPr lang="en-US" altLang="zh-CN" sz="2400">
                  <a:solidFill>
                    <a:schemeClr val="bg1">
                      <a:lumMod val="95000"/>
                    </a:schemeClr>
                  </a:solidFill>
                  <a:latin typeface="DINPro-Black" panose="02000503030000020004" charset="0"/>
                  <a:cs typeface="DINPro-Black" panose="02000503030000020004" charset="0"/>
                </a:endParaRPr>
              </a:p>
            </p:txBody>
          </p:sp>
        </p:grpSp>
        <p:sp>
          <p:nvSpPr>
            <p:cNvPr id="16" name="圆角矩形 15"/>
            <p:cNvSpPr/>
            <p:nvPr>
              <p:custDataLst>
                <p:tags r:id="rId12"/>
              </p:custDataLst>
            </p:nvPr>
          </p:nvSpPr>
          <p:spPr>
            <a:xfrm rot="1200000" flipV="1">
              <a:off x="10259" y="6126"/>
              <a:ext cx="146" cy="1151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>
              <p:custDataLst>
                <p:tags r:id="rId13"/>
              </p:custDataLst>
            </p:nvPr>
          </p:nvGrpSpPr>
          <p:grpSpPr>
            <a:xfrm>
              <a:off x="11875" y="2543"/>
              <a:ext cx="4370" cy="1501"/>
              <a:chOff x="1139" y="3342"/>
              <a:chExt cx="4370" cy="1501"/>
            </a:xfrm>
          </p:grpSpPr>
          <p:sp>
            <p:nvSpPr>
              <p:cNvPr id="19" name="文本框 18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139" y="3342"/>
                <a:ext cx="3000" cy="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请输入小标题</a:t>
                </a:r>
                <a:endParaRPr lang="zh-CN" alt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139" y="4021"/>
                <a:ext cx="437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请输入文字内容文字内容文字内容文字</a:t>
                </a:r>
                <a:endPara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1" name="组合 20"/>
            <p:cNvGrpSpPr/>
            <p:nvPr>
              <p:custDataLst>
                <p:tags r:id="rId16"/>
              </p:custDataLst>
            </p:nvPr>
          </p:nvGrpSpPr>
          <p:grpSpPr>
            <a:xfrm>
              <a:off x="11875" y="7303"/>
              <a:ext cx="4369" cy="1501"/>
              <a:chOff x="1139" y="3342"/>
              <a:chExt cx="4369" cy="1501"/>
            </a:xfrm>
          </p:grpSpPr>
          <p:sp>
            <p:nvSpPr>
              <p:cNvPr id="22" name="文本框 21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139" y="3342"/>
                <a:ext cx="3000" cy="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请输入小标题</a:t>
                </a:r>
                <a:endParaRPr lang="zh-CN" alt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1139" y="4021"/>
                <a:ext cx="436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请输入文字内容文字内容文字内容文字</a:t>
                </a:r>
                <a:endPara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4" name="组合 23"/>
            <p:cNvGrpSpPr/>
            <p:nvPr>
              <p:custDataLst>
                <p:tags r:id="rId19"/>
              </p:custDataLst>
            </p:nvPr>
          </p:nvGrpSpPr>
          <p:grpSpPr>
            <a:xfrm>
              <a:off x="11875" y="4923"/>
              <a:ext cx="4370" cy="1501"/>
              <a:chOff x="1139" y="3342"/>
              <a:chExt cx="4370" cy="1501"/>
            </a:xfrm>
          </p:grpSpPr>
          <p:sp>
            <p:nvSpPr>
              <p:cNvPr id="25" name="文本框 24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1139" y="3342"/>
                <a:ext cx="3000" cy="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请输入小标题</a:t>
                </a:r>
                <a:endParaRPr lang="zh-CN" alt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6" name="文本框 25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139" y="4021"/>
                <a:ext cx="437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请输入文字内容文字内容文字内容文字</a:t>
                </a:r>
                <a:endPara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</p:spTree>
    <p:custDataLst>
      <p:tags r:id="rId2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723582" y="5651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请输入文字内容</a:t>
            </a:r>
            <a:endParaRPr lang="zh-CN" altLang="en-US" sz="3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290945" y="1559560"/>
            <a:ext cx="4636135" cy="4947920"/>
            <a:chOff x="1139" y="2456"/>
            <a:chExt cx="7301" cy="7792"/>
          </a:xfrm>
        </p:grpSpPr>
        <p:grpSp>
          <p:nvGrpSpPr>
            <p:cNvPr id="5" name="组合 4"/>
            <p:cNvGrpSpPr/>
            <p:nvPr/>
          </p:nvGrpSpPr>
          <p:grpSpPr>
            <a:xfrm>
              <a:off x="1139" y="2456"/>
              <a:ext cx="676" cy="569"/>
              <a:chOff x="1488" y="2456"/>
              <a:chExt cx="676" cy="569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1488" y="2456"/>
                <a:ext cx="544" cy="544"/>
              </a:xfrm>
              <a:prstGeom prst="ellipse">
                <a:avLst/>
              </a:prstGeom>
              <a:solidFill>
                <a:srgbClr val="3060D8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819" y="2680"/>
                <a:ext cx="345" cy="345"/>
              </a:xfrm>
              <a:prstGeom prst="ellipse">
                <a:avLst/>
              </a:prstGeom>
              <a:solidFill>
                <a:srgbClr val="F3A12B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2504" y="2792"/>
              <a:ext cx="2073" cy="68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文本内容</a:t>
              </a: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2280" y="2600"/>
              <a:ext cx="6160" cy="7648"/>
            </a:xfrm>
            <a:prstGeom prst="roundRect">
              <a:avLst>
                <a:gd name="adj" fmla="val 2126"/>
              </a:avLst>
            </a:prstGeom>
            <a:noFill/>
            <a:ln w="31750">
              <a:solidFill>
                <a:schemeClr val="accent1">
                  <a:lumMod val="75000"/>
                  <a:alpha val="7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50265" y="1559560"/>
            <a:ext cx="4636135" cy="4947920"/>
            <a:chOff x="1139" y="2456"/>
            <a:chExt cx="7301" cy="7792"/>
          </a:xfrm>
        </p:grpSpPr>
        <p:grpSp>
          <p:nvGrpSpPr>
            <p:cNvPr id="13" name="组合 12"/>
            <p:cNvGrpSpPr/>
            <p:nvPr/>
          </p:nvGrpSpPr>
          <p:grpSpPr>
            <a:xfrm>
              <a:off x="1139" y="2456"/>
              <a:ext cx="676" cy="569"/>
              <a:chOff x="1488" y="2456"/>
              <a:chExt cx="676" cy="569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1488" y="2456"/>
                <a:ext cx="544" cy="544"/>
              </a:xfrm>
              <a:prstGeom prst="ellipse">
                <a:avLst/>
              </a:prstGeom>
              <a:solidFill>
                <a:srgbClr val="3060D8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1819" y="2680"/>
                <a:ext cx="345" cy="345"/>
              </a:xfrm>
              <a:prstGeom prst="ellipse">
                <a:avLst/>
              </a:prstGeom>
              <a:solidFill>
                <a:srgbClr val="F3A12B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2504" y="2792"/>
              <a:ext cx="2073" cy="68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文本内容</a:t>
              </a: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2280" y="2600"/>
              <a:ext cx="6160" cy="7648"/>
            </a:xfrm>
            <a:prstGeom prst="roundRect">
              <a:avLst>
                <a:gd name="adj" fmla="val 2126"/>
              </a:avLst>
            </a:prstGeom>
            <a:noFill/>
            <a:ln w="31750">
              <a:solidFill>
                <a:schemeClr val="accent1">
                  <a:lumMod val="75000"/>
                  <a:alpha val="7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8475980" y="2790825"/>
            <a:ext cx="923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solidFill>
                  <a:schemeClr val="bg1">
                    <a:lumMod val="95000"/>
                  </a:schemeClr>
                </a:solidFill>
                <a:latin typeface="DINPro-Bold" panose="02000503030000020004" charset="0"/>
                <a:cs typeface="DINPro-Bold" panose="02000503030000020004" charset="0"/>
              </a:rPr>
              <a:t>03</a:t>
            </a:r>
            <a:endParaRPr lang="en-US" altLang="zh-CN" sz="4800">
              <a:solidFill>
                <a:schemeClr val="bg1">
                  <a:lumMod val="95000"/>
                </a:schemeClr>
              </a:solidFill>
              <a:latin typeface="DINPro-Bold" panose="02000503030000020004" charset="0"/>
              <a:cs typeface="DINPro-Bold" panose="020005030300000200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18222" y="217487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chemeClr val="tx1">
                    <a:lumMod val="65000"/>
                    <a:lumOff val="35000"/>
                  </a:schemeClr>
                </a:solidFill>
              </a:rPr>
              <a:t>文字标题</a:t>
            </a:r>
            <a:endParaRPr lang="zh-CN" altLang="en-US" sz="4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150302" y="3027045"/>
            <a:ext cx="520065" cy="762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8222" y="3581400"/>
            <a:ext cx="4906645" cy="657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文字内容文字内容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文字内容文字内容文字内容文字内容文字内容文字内容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p="http://schemas.openxmlformats.org/presentationml/2006/main">
  <p:tag name="KSO_WM_DIAGRAM_VIRTUALLY_FRAME" val="{&quot;height&quot;:339.65,&quot;left&quot;:572.8,&quot;top&quot;:85.6,&quot;width&quot;:329}"/>
</p:tagLst>
</file>

<file path=ppt/tags/tag1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p="http://schemas.openxmlformats.org/presentationml/2006/main">
  <p:tag name="KSO_WM_DIAGRAM_VIRTUALLY_FRAME" val="{&quot;height&quot;:313,&quot;left&quot;:464.7,&quot;top&quot;:127.15,&quot;width&quot;:347.55}"/>
</p:tagLst>
</file>

<file path=ppt/tags/tag17.xml><?xml version="1.0" encoding="utf-8"?>
<p:tagLst xmlns:p="http://schemas.openxmlformats.org/presentationml/2006/main">
  <p:tag name="KSO_WM_DIAGRAM_VIRTUALLY_FRAME" val="{&quot;height&quot;:313.05,&quot;left&quot;:464.7,&quot;top&quot;:127.15,&quot;width&quot;:347.55}"/>
</p:tagLst>
</file>

<file path=ppt/tags/tag18.xml><?xml version="1.0" encoding="utf-8"?>
<p:tagLst xmlns:p="http://schemas.openxmlformats.org/presentationml/2006/main">
  <p:tag name="KSO_WM_DIAGRAM_VIRTUALLY_FRAME" val="{&quot;height&quot;:313.05,&quot;left&quot;:464.7,&quot;top&quot;:127.15,&quot;width&quot;:347.55}"/>
</p:tagLst>
</file>

<file path=ppt/tags/tag19.xml><?xml version="1.0" encoding="utf-8"?>
<p:tagLst xmlns:p="http://schemas.openxmlformats.org/presentationml/2006/main">
  <p:tag name="KSO_WM_DIAGRAM_VIRTUALLY_FRAME" val="{&quot;height&quot;:313.05,&quot;left&quot;:464.7,&quot;top&quot;:127.15,&quot;width&quot;:347.55}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.xml><?xml version="1.0" encoding="utf-8"?>
<p:tagLst xmlns:p="http://schemas.openxmlformats.org/presentationml/2006/main">
  <p:tag name="KSO_WM_DIAGRAM_VIRTUALLY_FRAME" val="{&quot;height&quot;:313.05,&quot;left&quot;:464.7,&quot;top&quot;:127.15,&quot;width&quot;:347.55}"/>
</p:tagLst>
</file>

<file path=ppt/tags/tag21.xml><?xml version="1.0" encoding="utf-8"?>
<p:tagLst xmlns:p="http://schemas.openxmlformats.org/presentationml/2006/main">
  <p:tag name="KSO_WM_DIAGRAM_VIRTUALLY_FRAME" val="{&quot;height&quot;:313.05,&quot;left&quot;:464.7,&quot;top&quot;:127.15,&quot;width&quot;:347.55}"/>
</p:tagLst>
</file>

<file path=ppt/tags/tag22.xml><?xml version="1.0" encoding="utf-8"?>
<p:tagLst xmlns:p="http://schemas.openxmlformats.org/presentationml/2006/main">
  <p:tag name="KSO_WM_DIAGRAM_VIRTUALLY_FRAME" val="{&quot;height&quot;:313.05,&quot;left&quot;:464.7,&quot;top&quot;:127.15,&quot;width&quot;:347.55}"/>
</p:tagLst>
</file>

<file path=ppt/tags/tag23.xml><?xml version="1.0" encoding="utf-8"?>
<p:tagLst xmlns:p="http://schemas.openxmlformats.org/presentationml/2006/main">
  <p:tag name="KSO_WM_DIAGRAM_VIRTUALLY_FRAME" val="{&quot;height&quot;:313.05,&quot;left&quot;:464.7,&quot;top&quot;:127.15,&quot;width&quot;:347.55}"/>
</p:tagLst>
</file>

<file path=ppt/tags/tag24.xml><?xml version="1.0" encoding="utf-8"?>
<p:tagLst xmlns:p="http://schemas.openxmlformats.org/presentationml/2006/main">
  <p:tag name="KSO_WM_DIAGRAM_VIRTUALLY_FRAME" val="{&quot;height&quot;:313.05,&quot;left&quot;:464.7,&quot;top&quot;:127.15,&quot;width&quot;:347.55}"/>
</p:tagLst>
</file>

<file path=ppt/tags/tag25.xml><?xml version="1.0" encoding="utf-8"?>
<p:tagLst xmlns:p="http://schemas.openxmlformats.org/presentationml/2006/main">
  <p:tag name="KSO_WM_DIAGRAM_VIRTUALLY_FRAME" val="{&quot;height&quot;:313.05,&quot;left&quot;:464.7,&quot;top&quot;:127.15,&quot;width&quot;:347.55}"/>
</p:tagLst>
</file>

<file path=ppt/tags/tag26.xml><?xml version="1.0" encoding="utf-8"?>
<p:tagLst xmlns:p="http://schemas.openxmlformats.org/presentationml/2006/main">
  <p:tag name="KSO_WM_DIAGRAM_VIRTUALLY_FRAME" val="{&quot;height&quot;:313.05,&quot;left&quot;:464.7,&quot;top&quot;:127.15,&quot;width&quot;:347.55}"/>
</p:tagLst>
</file>

<file path=ppt/tags/tag27.xml><?xml version="1.0" encoding="utf-8"?>
<p:tagLst xmlns:p="http://schemas.openxmlformats.org/presentationml/2006/main">
  <p:tag name="KSO_WM_DIAGRAM_VIRTUALLY_FRAME" val="{&quot;height&quot;:313.05,&quot;left&quot;:464.7,&quot;top&quot;:127.15,&quot;width&quot;:347.55}"/>
</p:tagLst>
</file>

<file path=ppt/tags/tag28.xml><?xml version="1.0" encoding="utf-8"?>
<p:tagLst xmlns:p="http://schemas.openxmlformats.org/presentationml/2006/main">
  <p:tag name="KSO_WM_DIAGRAM_VIRTUALLY_FRAME" val="{&quot;height&quot;:313.05,&quot;left&quot;:464.7,&quot;top&quot;:127.15,&quot;width&quot;:347.55}"/>
</p:tagLst>
</file>

<file path=ppt/tags/tag29.xml><?xml version="1.0" encoding="utf-8"?>
<p:tagLst xmlns:p="http://schemas.openxmlformats.org/presentationml/2006/main">
  <p:tag name="KSO_WM_DIAGRAM_VIRTUALLY_FRAME" val="{&quot;height&quot;:313.05,&quot;left&quot;:464.7,&quot;top&quot;:127.15,&quot;width&quot;:347.55}"/>
</p:tagLst>
</file>

<file path=ppt/tags/tag3.xml><?xml version="1.0" encoding="utf-8"?>
<p:tagLst xmlns:p="http://schemas.openxmlformats.org/presentationml/2006/main">
  <p:tag name="KSO_WM_DIAGRAM_VIRTUALLY_FRAME" val="{&quot;height&quot;:339.65,&quot;left&quot;:572.8,&quot;top&quot;:85.6,&quot;width&quot;:329}"/>
</p:tagLst>
</file>

<file path=ppt/tags/tag30.xml><?xml version="1.0" encoding="utf-8"?>
<p:tagLst xmlns:p="http://schemas.openxmlformats.org/presentationml/2006/main">
  <p:tag name="KSO_WM_DIAGRAM_VIRTUALLY_FRAME" val="{&quot;height&quot;:313.05,&quot;left&quot;:464.7,&quot;top&quot;:127.15,&quot;width&quot;:347.55}"/>
</p:tagLst>
</file>

<file path=ppt/tags/tag31.xml><?xml version="1.0" encoding="utf-8"?>
<p:tagLst xmlns:p="http://schemas.openxmlformats.org/presentationml/2006/main">
  <p:tag name="KSO_WM_DIAGRAM_VIRTUALLY_FRAME" val="{&quot;height&quot;:313.05,&quot;left&quot;:464.7,&quot;top&quot;:127.15,&quot;width&quot;:347.55}"/>
</p:tagLst>
</file>

<file path=ppt/tags/tag32.xml><?xml version="1.0" encoding="utf-8"?>
<p:tagLst xmlns:p="http://schemas.openxmlformats.org/presentationml/2006/main">
  <p:tag name="KSO_WM_DIAGRAM_VIRTUALLY_FRAME" val="{&quot;height&quot;:313.05,&quot;left&quot;:464.7,&quot;top&quot;:127.15,&quot;width&quot;:347.55}"/>
</p:tagLst>
</file>

<file path=ppt/tags/tag33.xml><?xml version="1.0" encoding="utf-8"?>
<p:tagLst xmlns:p="http://schemas.openxmlformats.org/presentationml/2006/main">
  <p:tag name="KSO_WM_DIAGRAM_VIRTUALLY_FRAME" val="{&quot;height&quot;:313.05,&quot;left&quot;:464.7,&quot;top&quot;:127.15,&quot;width&quot;:347.55}"/>
</p:tagLst>
</file>

<file path=ppt/tags/tag34.xml><?xml version="1.0" encoding="utf-8"?>
<p:tagLst xmlns:p="http://schemas.openxmlformats.org/presentationml/2006/main">
  <p:tag name="KSO_WM_DIAGRAM_VIRTUALLY_FRAME" val="{&quot;height&quot;:313.05,&quot;left&quot;:464.7,&quot;top&quot;:127.15,&quot;width&quot;:347.55}"/>
</p:tagLst>
</file>

<file path=ppt/tags/tag35.xml><?xml version="1.0" encoding="utf-8"?>
<p:tagLst xmlns:p="http://schemas.openxmlformats.org/presentationml/2006/main">
  <p:tag name="KSO_WM_DIAGRAM_VIRTUALLY_FRAME" val="{&quot;height&quot;:313.05,&quot;left&quot;:464.7,&quot;top&quot;:127.15,&quot;width&quot;:347.55}"/>
</p:tagLst>
</file>

<file path=ppt/tags/tag36.xml><?xml version="1.0" encoding="utf-8"?>
<p:tagLst xmlns:p="http://schemas.openxmlformats.org/presentationml/2006/main">
  <p:tag name="KSO_WM_DIAGRAM_VIRTUALLY_FRAME" val="{&quot;height&quot;:313.05,&quot;left&quot;:464.7,&quot;top&quot;:127.15,&quot;width&quot;:347.55}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p="http://schemas.openxmlformats.org/presentationml/2006/main">
  <p:tag name="KSO_WM_DIAGRAM_VIRTUALLY_FRAME" val="{&quot;height&quot;:339.65,&quot;left&quot;:572.8,&quot;top&quot;:85.6,&quot;width&quot;:329}"/>
</p:tagLst>
</file>

<file path=ppt/tags/tag40.xml><?xml version="1.0" encoding="utf-8"?>
<p:tagLst xmlns:p="http://schemas.openxmlformats.org/presentationml/2006/main">
  <p:tag name="KSO_WM_DIAGRAM_VIRTUALLY_FRAME" val="{&quot;height&quot;:313.05,&quot;left&quot;:464.7,&quot;top&quot;:127.15,&quot;width&quot;:347.55}"/>
</p:tagLst>
</file>

<file path=ppt/tags/tag41.xml><?xml version="1.0" encoding="utf-8"?>
<p:tagLst xmlns:p="http://schemas.openxmlformats.org/presentationml/2006/main">
  <p:tag name="KSO_WM_DIAGRAM_VIRTUALLY_FRAME" val="{&quot;height&quot;:313,&quot;left&quot;:464.7,&quot;top&quot;:127.15,&quot;width&quot;:347.55}"/>
</p:tagLst>
</file>

<file path=ppt/tags/tag42.xml><?xml version="1.0" encoding="utf-8"?>
<p:tagLst xmlns:p="http://schemas.openxmlformats.org/presentationml/2006/main">
  <p:tag name="KSO_WM_DIAGRAM_VIRTUALLY_FRAME" val="{&quot;height&quot;:313,&quot;left&quot;:464.7,&quot;top&quot;:127.15,&quot;width&quot;:347.55}"/>
</p:tagLst>
</file>

<file path=ppt/tags/tag43.xml><?xml version="1.0" encoding="utf-8"?>
<p:tagLst xmlns:p="http://schemas.openxmlformats.org/presentationml/2006/main">
  <p:tag name="KSO_WM_DIAGRAM_VIRTUALLY_FRAME" val="{&quot;height&quot;:313,&quot;left&quot;:464.7,&quot;top&quot;:127.15,&quot;width&quot;:347.55}"/>
</p:tagLst>
</file>

<file path=ppt/tags/tag44.xml><?xml version="1.0" encoding="utf-8"?>
<p:tagLst xmlns:p="http://schemas.openxmlformats.org/presentationml/2006/main">
  <p:tag name="KSO_WM_DIAGRAM_VIRTUALLY_FRAME" val="{&quot;height&quot;:313.05,&quot;left&quot;:464.7,&quot;top&quot;:127.15,&quot;width&quot;:347.55}"/>
</p:tagLst>
</file>

<file path=ppt/tags/tag45.xml><?xml version="1.0" encoding="utf-8"?>
<p:tagLst xmlns:p="http://schemas.openxmlformats.org/presentationml/2006/main">
  <p:tag name="KSO_WM_DIAGRAM_VIRTUALLY_FRAME" val="{&quot;height&quot;:313,&quot;left&quot;:464.7,&quot;top&quot;:127.15,&quot;width&quot;:347.55}"/>
</p:tagLst>
</file>

<file path=ppt/tags/tag46.xml><?xml version="1.0" encoding="utf-8"?>
<p:tagLst xmlns:p="http://schemas.openxmlformats.org/presentationml/2006/main">
  <p:tag name="KSO_WM_DIAGRAM_VIRTUALLY_FRAME" val="{&quot;height&quot;:313,&quot;left&quot;:464.7,&quot;top&quot;:127.15,&quot;width&quot;:347.55}"/>
</p:tagLst>
</file>

<file path=ppt/tags/tag47.xml><?xml version="1.0" encoding="utf-8"?>
<p:tagLst xmlns:p="http://schemas.openxmlformats.org/presentationml/2006/main">
  <p:tag name="KSO_WM_DIAGRAM_VIRTUALLY_FRAME" val="{&quot;height&quot;:313.05,&quot;left&quot;:464.7,&quot;top&quot;:127.15,&quot;width&quot;:347.55}"/>
</p:tagLst>
</file>

<file path=ppt/tags/tag48.xml><?xml version="1.0" encoding="utf-8"?>
<p:tagLst xmlns:p="http://schemas.openxmlformats.org/presentationml/2006/main">
  <p:tag name="KSO_WM_DIAGRAM_VIRTUALLY_FRAME" val="{&quot;height&quot;:313,&quot;left&quot;:464.7,&quot;top&quot;:127.15,&quot;width&quot;:347.55}"/>
</p:tagLst>
</file>

<file path=ppt/tags/tag49.xml><?xml version="1.0" encoding="utf-8"?>
<p:tagLst xmlns:p="http://schemas.openxmlformats.org/presentationml/2006/main">
  <p:tag name="KSO_WM_DIAGRAM_VIRTUALLY_FRAME" val="{&quot;height&quot;:313,&quot;left&quot;:464.7,&quot;top&quot;:127.15,&quot;width&quot;:347.55}"/>
</p:tagLst>
</file>

<file path=ppt/tags/tag5.xml><?xml version="1.0" encoding="utf-8"?>
<p:tagLst xmlns:p="http://schemas.openxmlformats.org/presentationml/2006/main">
  <p:tag name="KSO_WM_DIAGRAM_VIRTUALLY_FRAME" val="{&quot;height&quot;:339.65,&quot;left&quot;:572.8,&quot;top&quot;:85.6,&quot;width&quot;:329}"/>
</p:tagLst>
</file>

<file path=ppt/tags/tag50.xml><?xml version="1.0" encoding="utf-8"?>
<p:tagLst xmlns:p="http://schemas.openxmlformats.org/presentationml/2006/main">
  <p:tag name="KSO_WM_DIAGRAM_VIRTUALLY_FRAME" val="{&quot;height&quot;:313,&quot;left&quot;:464.7,&quot;top&quot;:127.15,&quot;width&quot;:347.55}"/>
</p:tagLst>
</file>

<file path=ppt/tags/tag51.xml><?xml version="1.0" encoding="utf-8"?>
<p:tagLst xmlns:p="http://schemas.openxmlformats.org/presentationml/2006/main">
  <p:tag name="KSO_WM_DIAGRAM_VIRTUALLY_FRAME" val="{&quot;height&quot;:313.05,&quot;left&quot;:464.7,&quot;top&quot;:127.15,&quot;width&quot;:347.55}"/>
</p:tagLst>
</file>

<file path=ppt/tags/tag52.xml><?xml version="1.0" encoding="utf-8"?>
<p:tagLst xmlns:p="http://schemas.openxmlformats.org/presentationml/2006/main">
  <p:tag name="KSO_WM_DIAGRAM_VIRTUALLY_FRAME" val="{&quot;height&quot;:313,&quot;left&quot;:464.7,&quot;top&quot;:127.15,&quot;width&quot;:347.55}"/>
</p:tagLst>
</file>

<file path=ppt/tags/tag53.xml><?xml version="1.0" encoding="utf-8"?>
<p:tagLst xmlns:p="http://schemas.openxmlformats.org/presentationml/2006/main">
  <p:tag name="KSO_WM_DIAGRAM_VIRTUALLY_FRAME" val="{&quot;height&quot;:313,&quot;left&quot;:464.7,&quot;top&quot;:127.15,&quot;width&quot;:347.55}"/>
</p:tagLst>
</file>

<file path=ppt/tags/tag54.xml><?xml version="1.0" encoding="utf-8"?>
<p:tagLst xmlns:p="http://schemas.openxmlformats.org/presentationml/2006/main">
  <p:tag name="KSO_WM_DIAGRAM_VIRTUALLY_FRAME" val="{&quot;height&quot;:313.05,&quot;left&quot;:464.7,&quot;top&quot;:127.15,&quot;width&quot;:347.55}"/>
</p:tagLst>
</file>

<file path=ppt/tags/tag55.xml><?xml version="1.0" encoding="utf-8"?>
<p:tagLst xmlns:p="http://schemas.openxmlformats.org/presentationml/2006/main">
  <p:tag name="KSO_WM_DIAGRAM_VIRTUALLY_FRAME" val="{&quot;height&quot;:313,&quot;left&quot;:464.7,&quot;top&quot;:127.15,&quot;width&quot;:347.55}"/>
</p:tagLst>
</file>

<file path=ppt/tags/tag56.xml><?xml version="1.0" encoding="utf-8"?>
<p:tagLst xmlns:p="http://schemas.openxmlformats.org/presentationml/2006/main">
  <p:tag name="KSO_WM_DIAGRAM_VIRTUALLY_FRAME" val="{&quot;height&quot;:313,&quot;left&quot;:464.7,&quot;top&quot;:127.15,&quot;width&quot;:347.55}"/>
</p:tagLst>
</file>

<file path=ppt/tags/tag57.xml><?xml version="1.0" encoding="utf-8"?>
<p:tagLst xmlns:p="http://schemas.openxmlformats.org/presentationml/2006/main">
  <p:tag name="KSO_WM_DIAGRAM_VIRTUALLY_FRAME" val="{&quot;height&quot;:313.05,&quot;left&quot;:464.7,&quot;top&quot;:127.15,&quot;width&quot;:347.55}"/>
</p:tagLst>
</file>

<file path=ppt/tags/tag58.xml><?xml version="1.0" encoding="utf-8"?>
<p:tagLst xmlns:p="http://schemas.openxmlformats.org/presentationml/2006/main">
  <p:tag name="KSO_WM_DIAGRAM_VIRTUALLY_FRAME" val="{&quot;height&quot;:313,&quot;left&quot;:464.7,&quot;top&quot;:127.15,&quot;width&quot;:347.55}"/>
</p:tagLst>
</file>

<file path=ppt/tags/tag59.xml><?xml version="1.0" encoding="utf-8"?>
<p:tagLst xmlns:p="http://schemas.openxmlformats.org/presentationml/2006/main">
  <p:tag name="KSO_WM_DIAGRAM_VIRTUALLY_FRAME" val="{&quot;height&quot;:313,&quot;left&quot;:464.7,&quot;top&quot;:127.15,&quot;width&quot;:347.55}"/>
</p:tagLst>
</file>

<file path=ppt/tags/tag6.xml><?xml version="1.0" encoding="utf-8"?>
<p:tagLst xmlns:p="http://schemas.openxmlformats.org/presentationml/2006/main">
  <p:tag name="KSO_WM_DIAGRAM_VIRTUALLY_FRAME" val="{&quot;height&quot;:339.65,&quot;left&quot;:572.8,&quot;top&quot;:85.6,&quot;width&quot;:329}"/>
</p:tagLst>
</file>

<file path=ppt/tags/tag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3.xml><?xml version="1.0" encoding="utf-8"?>
<p:tagLst xmlns:p="http://schemas.openxmlformats.org/presentationml/2006/main">
  <p:tag name="commondata" val="eyJoZGlkIjoiYzZkMTFkNDAyZjIyNWU3MGViNGNhN2E3ZjU2YjIyOGMifQ=="/>
</p:tagLst>
</file>

<file path=ppt/tags/tag7.xml><?xml version="1.0" encoding="utf-8"?>
<p:tagLst xmlns:p="http://schemas.openxmlformats.org/presentationml/2006/main">
  <p:tag name="KSO_WM_DIAGRAM_VIRTUALLY_FRAME" val="{&quot;height&quot;:339.65,&quot;left&quot;:572.8,&quot;top&quot;:85.6,&quot;width&quot;:329}"/>
</p:tagLst>
</file>

<file path=ppt/tags/tag8.xml><?xml version="1.0" encoding="utf-8"?>
<p:tagLst xmlns:p="http://schemas.openxmlformats.org/presentationml/2006/main">
  <p:tag name="KSO_WM_DIAGRAM_VIRTUALLY_FRAME" val="{&quot;height&quot;:339.65,&quot;left&quot;:572.8,&quot;top&quot;:85.6,&quot;width&quot;:329}"/>
</p:tagLst>
</file>

<file path=ppt/tags/tag9.xml><?xml version="1.0" encoding="utf-8"?>
<p:tagLst xmlns:p="http://schemas.openxmlformats.org/presentationml/2006/main">
  <p:tag name="KSO_WM_DIAGRAM_VIRTUALLY_FRAME" val="{&quot;height&quot;:339.65,&quot;left&quot;:572.8,&quot;top&quot;:85.6,&quot;width&quot;:329}"/>
</p:tagLst>
</file>

<file path=ppt/theme/theme1.xml><?xml version="1.0" encoding="utf-8"?>
<a:theme xmlns:a="http://schemas.openxmlformats.org/drawingml/2006/main" name="1_W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496</Words>
  <Application>WPS 演示</Application>
  <PresentationFormat>宽屏</PresentationFormat>
  <Paragraphs>125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宋体</vt:lpstr>
      <vt:lpstr>Wingdings</vt:lpstr>
      <vt:lpstr>Wingdings</vt:lpstr>
      <vt:lpstr>DINPro-Bold</vt:lpstr>
      <vt:lpstr>微软雅黑</vt:lpstr>
      <vt:lpstr>DINPro-Black</vt:lpstr>
      <vt:lpstr>1_WPS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四季人</cp:lastModifiedBy>
  <cp:revision>163</cp:revision>
  <dcterms:created xsi:type="dcterms:W3CDTF">2019-06-19T02:08:00Z</dcterms:created>
  <dcterms:modified xsi:type="dcterms:W3CDTF">2024-03-20T08:45:41Z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8454959DE99344D7B6ED3A0D310DE997_11</vt:lpwstr>
  </property>
</Properties>
</file>